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43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12" r:id="rId138"/>
    <p:sldId id="428" r:id="rId139"/>
    <p:sldId id="413" r:id="rId140"/>
    <p:sldId id="414" r:id="rId141"/>
    <p:sldId id="415" r:id="rId142"/>
    <p:sldId id="429" r:id="rId143"/>
    <p:sldId id="417" r:id="rId144"/>
    <p:sldId id="418" r:id="rId145"/>
    <p:sldId id="436" r:id="rId146"/>
    <p:sldId id="433" r:id="rId147"/>
    <p:sldId id="434" r:id="rId148"/>
    <p:sldId id="437" r:id="rId149"/>
    <p:sldId id="438" r:id="rId150"/>
    <p:sldId id="430" r:id="rId151"/>
    <p:sldId id="404" r:id="rId152"/>
    <p:sldId id="406" r:id="rId153"/>
    <p:sldId id="405" r:id="rId154"/>
    <p:sldId id="410" r:id="rId155"/>
    <p:sldId id="409" r:id="rId156"/>
    <p:sldId id="431" r:id="rId157"/>
    <p:sldId id="439" r:id="rId158"/>
    <p:sldId id="440" r:id="rId159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1474" autoAdjust="0"/>
  </p:normalViewPr>
  <p:slideViewPr>
    <p:cSldViewPr>
      <p:cViewPr>
        <p:scale>
          <a:sx n="66" d="100"/>
          <a:sy n="66" d="100"/>
        </p:scale>
        <p:origin x="-2898" y="-9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06/09/2017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Excel_Worksheet19.xlsx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Excel_Worksheet20.xlsx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Excel_Worksheet21.xlsx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Excel_Worksheet22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23.xlsx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Excel_Worksheet24.xlsx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Excel_Worksheet25.xlsx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26.xlsx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27.xlsx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28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Excel_Worksheet29.xlsx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7.emf"/><Relationship Id="rId5" Type="http://schemas.openxmlformats.org/officeDocument/2006/relationships/package" Target="../embeddings/Microsoft_Excel_Worksheet30.xlsx"/><Relationship Id="rId4" Type="http://schemas.openxmlformats.org/officeDocument/2006/relationships/oleObject" Target="../embeddings/oleObject30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package" Target="../embeddings/Microsoft_Excel_Worksheet31.xls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1.emf"/><Relationship Id="rId5" Type="http://schemas.openxmlformats.org/officeDocument/2006/relationships/package" Target="../embeddings/Microsoft_Excel_Worksheet32.xlsx"/><Relationship Id="rId4" Type="http://schemas.openxmlformats.org/officeDocument/2006/relationships/oleObject" Target="../embeddings/oleObject32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3.emf"/><Relationship Id="rId5" Type="http://schemas.openxmlformats.org/officeDocument/2006/relationships/package" Target="../embeddings/Microsoft_Excel_Worksheet33.xlsx"/><Relationship Id="rId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Excel_Worksheet34.xlsx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7.emf"/><Relationship Id="rId5" Type="http://schemas.openxmlformats.org/officeDocument/2006/relationships/package" Target="../embeddings/Microsoft_Excel_Worksheet35.xlsx"/><Relationship Id="rId4" Type="http://schemas.openxmlformats.org/officeDocument/2006/relationships/oleObject" Target="../embeddings/oleObject35.bin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9.emf"/><Relationship Id="rId5" Type="http://schemas.openxmlformats.org/officeDocument/2006/relationships/package" Target="../embeddings/Microsoft_Excel_Worksheet36.xlsx"/><Relationship Id="rId4" Type="http://schemas.openxmlformats.org/officeDocument/2006/relationships/oleObject" Target="../embeddings/oleObject36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1.emf"/><Relationship Id="rId5" Type="http://schemas.openxmlformats.org/officeDocument/2006/relationships/package" Target="../embeddings/Microsoft_Excel_Worksheet37.xlsx"/><Relationship Id="rId4" Type="http://schemas.openxmlformats.org/officeDocument/2006/relationships/oleObject" Target="../embeddings/oleObject37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3.emf"/><Relationship Id="rId5" Type="http://schemas.openxmlformats.org/officeDocument/2006/relationships/package" Target="../embeddings/Microsoft_Excel_Worksheet38.xlsx"/><Relationship Id="rId4" Type="http://schemas.openxmlformats.org/officeDocument/2006/relationships/oleObject" Target="../embeddings/oleObject38.bin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Excel_Worksheet39.xls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47.emf"/><Relationship Id="rId4" Type="http://schemas.openxmlformats.org/officeDocument/2006/relationships/package" Target="../embeddings/Microsoft_Excel_Worksheet40.xls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Excel_Worksheet41.xlsx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../embeddings/oleObject42.bin"/><Relationship Id="rId7" Type="http://schemas.openxmlformats.org/officeDocument/2006/relationships/package" Target="../embeddings/Microsoft_Excel_Worksheet4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49.emf"/><Relationship Id="rId4" Type="http://schemas.openxmlformats.org/officeDocument/2006/relationships/package" Target="../embeddings/Microsoft_Excel_Worksheet42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1.xlsx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3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4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5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6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7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8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9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10.xlsx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1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2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3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Excel_Worksheet14.xlsx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Excel_Worksheet15.xlsx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Excel_Worksheet16.xlsx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7.xls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18.xlsx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2" name="Worksheet" r:id="rId4" imgW="13515939" imgH="3628987" progId="Excel.Sheet.12">
                  <p:embed/>
                </p:oleObj>
              </mc:Choice>
              <mc:Fallback>
                <p:oleObj name="Worksheet" r:id="rId4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3925" cy="144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7125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6" name="Worksheet" r:id="rId4" imgW="17087797" imgH="9915470" progId="Excel.Sheet.12">
                  <p:embed/>
                </p:oleObj>
              </mc:Choice>
              <mc:Fallback>
                <p:oleObj name="Worksheet" r:id="rId4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4" name="Worksheet" r:id="rId4" imgW="8705863" imgH="3057538" progId="Excel.Sheet.12">
                  <p:embed/>
                </p:oleObj>
              </mc:Choice>
              <mc:Fallback>
                <p:oleObj name="Worksheet" r:id="rId4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7" name="Worksheet" r:id="rId4" imgW="9753504" imgH="9724897" progId="Excel.Sheet.12">
                  <p:embed/>
                </p:oleObj>
              </mc:Choice>
              <mc:Fallback>
                <p:oleObj name="Worksheet" r:id="rId4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6" name="Worksheet" r:id="rId4" imgW="9143977" imgH="1533493" progId="Excel.Sheet.12">
                  <p:embed/>
                </p:oleObj>
              </mc:Choice>
              <mc:Fallback>
                <p:oleObj name="Worksheet" r:id="rId4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0" name="Worksheet" r:id="rId4" imgW="8525003" imgH="3248111" progId="Excel.Sheet.12">
                  <p:embed/>
                </p:oleObj>
              </mc:Choice>
              <mc:Fallback>
                <p:oleObj name="Worksheet" r:id="rId4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0" name="Worksheet" r:id="rId4" imgW="7639057" imgH="3248111" progId="Excel.Sheet.12">
                  <p:embed/>
                </p:oleObj>
              </mc:Choice>
              <mc:Fallback>
                <p:oleObj name="Worksheet" r:id="rId4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2" name="Worksheet" r:id="rId4" imgW="9763221" imgH="3438414" progId="Excel.Sheet.12">
                  <p:embed/>
                </p:oleObj>
              </mc:Choice>
              <mc:Fallback>
                <p:oleObj name="Worksheet" r:id="rId4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8" name="Worksheet" r:id="rId4" imgW="9763221" imgH="5153032" progId="Excel.Sheet.12">
                  <p:embed/>
                </p:oleObj>
              </mc:Choice>
              <mc:Fallback>
                <p:oleObj name="Worksheet" r:id="rId4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2" name="Worksheet" r:id="rId4" imgW="8363046" imgH="3057480" progId="Excel.Sheet.12">
                  <p:embed/>
                </p:oleObj>
              </mc:Choice>
              <mc:Fallback>
                <p:oleObj name="Worksheet" r:id="rId4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8" name="Worksheet" r:id="rId4" imgW="8524855" imgH="4771980" progId="Excel.Sheet.12">
                  <p:embed/>
                </p:oleObj>
              </mc:Choice>
              <mc:Fallback>
                <p:oleObj name="Worksheet" r:id="rId4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0" name="Worksheet" r:id="rId5" imgW="9039240" imgH="3628987" progId="Excel.Sheet.12">
                  <p:embed/>
                </p:oleObj>
              </mc:Choice>
              <mc:Fallback>
                <p:oleObj name="Worksheet" r:id="rId5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4" name="Worksheet" r:id="rId4" imgW="9201205" imgH="5343605" progId="Excel.Sheet.12">
                  <p:embed/>
                </p:oleObj>
              </mc:Choice>
              <mc:Fallback>
                <p:oleObj name="Worksheet" r:id="rId4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8"/>
          <a:stretch/>
        </p:blipFill>
        <p:spPr bwMode="auto">
          <a:xfrm>
            <a:off x="-396552" y="466725"/>
            <a:ext cx="9782176" cy="402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-464076" y="1605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464076" y="11940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468560" y="20238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464076" y="24559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464076" y="28450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464076" y="33025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559" y="11949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3559" y="15955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23559" y="20296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23559" y="24735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4560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377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201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42223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4204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2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53" y="863909"/>
            <a:ext cx="94202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98147" y="958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058240" y="9433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098147" y="15764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058240" y="15589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098147" y="19444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058240" y="19269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187673"/>
              </p:ext>
            </p:extLst>
          </p:nvPr>
        </p:nvGraphicFramePr>
        <p:xfrm>
          <a:off x="0" y="3429000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5" name="Worksheet" r:id="rId5" imgW="9039240" imgH="2104942" progId="Excel.Sheet.12">
                  <p:embed/>
                </p:oleObj>
              </mc:Choice>
              <mc:Fallback>
                <p:oleObj name="Worksheet" r:id="rId5" imgW="9039240" imgH="2104942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903922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818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79" y="104341"/>
            <a:ext cx="9686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304309" y="2166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264402" y="19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304309" y="17041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64402" y="1688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304309" y="22105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64402" y="21930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4309" y="26948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64402" y="2677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317827" y="32305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77920" y="32130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1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74475"/>
              </p:ext>
            </p:extLst>
          </p:nvPr>
        </p:nvGraphicFramePr>
        <p:xfrm>
          <a:off x="97570" y="3823929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8" name="Worksheet" r:id="rId5" imgW="9039240" imgH="2486088" progId="Excel.Sheet.12">
                  <p:embed/>
                </p:oleObj>
              </mc:Choice>
              <mc:Fallback>
                <p:oleObj name="Worksheet" r:id="rId5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570" y="3823929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545" y="149238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220786" y="3898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180879" y="3723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220786" y="15087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80879" y="14912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9220786" y="19740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9180879" y="19565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9220786" y="25303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0879" y="25128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84907"/>
              </p:ext>
            </p:extLst>
          </p:nvPr>
        </p:nvGraphicFramePr>
        <p:xfrm>
          <a:off x="-16120" y="3573016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Worksheet" r:id="rId6" imgW="9039240" imgH="2104942" progId="Excel.Sheet.12">
                  <p:embed/>
                </p:oleObj>
              </mc:Choice>
              <mc:Fallback>
                <p:oleObj name="Worksheet" r:id="rId6" imgW="9039240" imgH="21049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6120" y="3573016"/>
                        <a:ext cx="9039225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8461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4"/>
          <a:stretch/>
        </p:blipFill>
        <p:spPr bwMode="auto">
          <a:xfrm>
            <a:off x="-197607" y="1335996"/>
            <a:ext cx="9486900" cy="8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193525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53618" y="1628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9600"/>
              </p:ext>
            </p:extLst>
          </p:nvPr>
        </p:nvGraphicFramePr>
        <p:xfrm>
          <a:off x="251520" y="3140968"/>
          <a:ext cx="872490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Worksheet" r:id="rId5" imgW="9801283" imgH="1342920" progId="Excel.Sheet.12">
                  <p:embed/>
                </p:oleObj>
              </mc:Choice>
              <mc:Fallback>
                <p:oleObj name="Worksheet" r:id="rId5" imgW="9801283" imgH="1342920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40968"/>
                        <a:ext cx="8724900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788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476672"/>
            <a:ext cx="9420226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89509" y="6033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63049" y="5810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199604" y="1408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73144" y="138661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7296" y="634986"/>
            <a:ext cx="395536" cy="152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35618"/>
              </p:ext>
            </p:extLst>
          </p:nvPr>
        </p:nvGraphicFramePr>
        <p:xfrm>
          <a:off x="52388" y="2185988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5" name="Worksheet" r:id="rId5" imgW="9039240" imgH="2486088" progId="Excel.Sheet.12">
                  <p:embed/>
                </p:oleObj>
              </mc:Choice>
              <mc:Fallback>
                <p:oleObj name="Worksheet" r:id="rId5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2185988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144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35" y="226036"/>
            <a:ext cx="9810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36321" y="76841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09861" y="7461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942"/>
              </p:ext>
            </p:extLst>
          </p:nvPr>
        </p:nvGraphicFramePr>
        <p:xfrm>
          <a:off x="170636" y="4293096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1" name="Worksheet" r:id="rId5" imgW="9039240" imgH="1342920" progId="Excel.Sheet.12">
                  <p:embed/>
                </p:oleObj>
              </mc:Choice>
              <mc:Fallback>
                <p:oleObj name="Worksheet" r:id="rId5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636" y="4293096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476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66" y="-5226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35183" y="11273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207406" y="304921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166850" y="16313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26943" y="16090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65459"/>
              </p:ext>
            </p:extLst>
          </p:nvPr>
        </p:nvGraphicFramePr>
        <p:xfrm>
          <a:off x="104775" y="3582958"/>
          <a:ext cx="903922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Worksheet" r:id="rId5" imgW="9039240" imgH="1914639" progId="Excel.Sheet.12">
                  <p:embed/>
                </p:oleObj>
              </mc:Choice>
              <mc:Fallback>
                <p:oleObj name="Worksheet" r:id="rId5" imgW="9039240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75" y="3582958"/>
                        <a:ext cx="9039225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6518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9829800" cy="140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Elipse"/>
          <p:cNvSpPr/>
          <p:nvPr/>
        </p:nvSpPr>
        <p:spPr>
          <a:xfrm>
            <a:off x="-82699" y="18180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82699" y="1418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59887" y="21885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55403" y="255459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-55403" y="29047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55403" y="32746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598912" y="1469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598912" y="18241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598912" y="2179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598912" y="25571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559005" y="25396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598912" y="29421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559005" y="29246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598912" y="32827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559005" y="32652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598912" y="36712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559005" y="36560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598912" y="39653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559005" y="39614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598912" y="43340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559005" y="43165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598912" y="4721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559005" y="47043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598912" y="51142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559005" y="50913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598912" y="5515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559005" y="54981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598912" y="59181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559005" y="59006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578055" y="63077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538148" y="62902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9578055" y="67391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9538148" y="67216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4" name="43 Elipse"/>
          <p:cNvSpPr/>
          <p:nvPr/>
        </p:nvSpPr>
        <p:spPr>
          <a:xfrm>
            <a:off x="9595317" y="74752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9555410" y="74576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6" name="45 Elipse"/>
          <p:cNvSpPr/>
          <p:nvPr/>
        </p:nvSpPr>
        <p:spPr>
          <a:xfrm>
            <a:off x="9618559" y="79251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9578652" y="79076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47 Elipse"/>
          <p:cNvSpPr/>
          <p:nvPr/>
        </p:nvSpPr>
        <p:spPr>
          <a:xfrm>
            <a:off x="9595317" y="83975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9" name="48 CuadroTexto"/>
          <p:cNvSpPr txBox="1"/>
          <p:nvPr/>
        </p:nvSpPr>
        <p:spPr>
          <a:xfrm>
            <a:off x="9555410" y="83800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0" name="49 Elipse"/>
          <p:cNvSpPr/>
          <p:nvPr/>
        </p:nvSpPr>
        <p:spPr>
          <a:xfrm>
            <a:off x="9617962" y="8806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9578055" y="8788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632539" y="9279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592632" y="92616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632539" y="9855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592632" y="98377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638819" y="117797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598912" y="117621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2" name="51 Elipse"/>
          <p:cNvSpPr/>
          <p:nvPr/>
        </p:nvSpPr>
        <p:spPr>
          <a:xfrm>
            <a:off x="9652467" y="1215460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9612560" y="121370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9671517" y="12519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5" name="54 CuadroTexto"/>
          <p:cNvSpPr txBox="1"/>
          <p:nvPr/>
        </p:nvSpPr>
        <p:spPr>
          <a:xfrm>
            <a:off x="9631610" y="125020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22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11601"/>
              </p:ext>
            </p:extLst>
          </p:nvPr>
        </p:nvGraphicFramePr>
        <p:xfrm>
          <a:off x="52388" y="2281238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4" name="Worksheet" r:id="rId4" imgW="9039240" imgH="2295515" progId="Excel.Sheet.12">
                  <p:embed/>
                </p:oleObj>
              </mc:Choice>
              <mc:Fallback>
                <p:oleObj name="Worksheet" r:id="rId4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281238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7822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034459"/>
              </p:ext>
            </p:extLst>
          </p:nvPr>
        </p:nvGraphicFramePr>
        <p:xfrm>
          <a:off x="52388" y="2757488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7" name="Worksheet" r:id="rId4" imgW="9039240" imgH="1342920" progId="Excel.Sheet.12">
                  <p:embed/>
                </p:oleObj>
              </mc:Choice>
              <mc:Fallback>
                <p:oleObj name="Worksheet" r:id="rId4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757488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95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99389"/>
              </p:ext>
            </p:extLst>
          </p:nvPr>
        </p:nvGraphicFramePr>
        <p:xfrm>
          <a:off x="52388" y="2566988"/>
          <a:ext cx="90392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" name="Worksheet" r:id="rId4" imgW="9039240" imgH="1724066" progId="Excel.Sheet.12">
                  <p:embed/>
                </p:oleObj>
              </mc:Choice>
              <mc:Fallback>
                <p:oleObj name="Worksheet" r:id="rId4" imgW="9039240" imgH="17240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566988"/>
                        <a:ext cx="9039225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7824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9108"/>
              </p:ext>
            </p:extLst>
          </p:nvPr>
        </p:nvGraphicFramePr>
        <p:xfrm>
          <a:off x="35496" y="83671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4" name="Worksheet" r:id="rId4" imgW="9039240" imgH="2295515" progId="Excel.Sheet.12">
                  <p:embed/>
                </p:oleObj>
              </mc:Choice>
              <mc:Fallback>
                <p:oleObj name="Worksheet" r:id="rId4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96" y="83671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01276"/>
              </p:ext>
            </p:extLst>
          </p:nvPr>
        </p:nvGraphicFramePr>
        <p:xfrm>
          <a:off x="0" y="371703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5" name="Worksheet" r:id="rId7" imgW="9039240" imgH="2295515" progId="Excel.Sheet.12">
                  <p:embed/>
                </p:oleObj>
              </mc:Choice>
              <mc:Fallback>
                <p:oleObj name="Worksheet" r:id="rId7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371703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060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" y="692696"/>
            <a:ext cx="98298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3100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62363" y="1507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36970" y="14864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162925" y="22260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37532" y="2204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162363" y="26581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136970" y="2636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148411" y="33352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23018" y="33140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99573" y="28741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74180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299011" y="33491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73618" y="3327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6941" y="38822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81548" y="38610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292427" y="46546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67034" y="463339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800100"/>
            <a:ext cx="111537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336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-895028"/>
            <a:ext cx="8696325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138702" y="7317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138702" y="3326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161514" y="11022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165998" y="14683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165998" y="18184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165998" y="218838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165998" y="2576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716363" y="3458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716363" y="7013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8716363" y="10788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676456" y="10612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8716363" y="14638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676456" y="14462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8716363" y="18044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8676456" y="17868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860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13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8" name="Worksheet" r:id="rId4" imgW="7762960" imgH="3057538" progId="Excel.Sheet.12">
                  <p:embed/>
                </p:oleObj>
              </mc:Choice>
              <mc:Fallback>
                <p:oleObj name="Worksheet" r:id="rId4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2" name="Worksheet" r:id="rId4" imgW="9677380" imgH="6295931" progId="Excel.Sheet.12">
                  <p:embed/>
                </p:oleObj>
              </mc:Choice>
              <mc:Fallback>
                <p:oleObj name="Worksheet" r:id="rId4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name="Worksheet" r:id="rId4" imgW="8134398" imgH="3438414" progId="Excel.Sheet.12">
                  <p:embed/>
                </p:oleObj>
              </mc:Choice>
              <mc:Fallback>
                <p:oleObj name="Worksheet" r:id="rId4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Worksheet" r:id="rId4" imgW="10096598" imgH="3248111" progId="Excel.Sheet.12">
                  <p:embed/>
                </p:oleObj>
              </mc:Choice>
              <mc:Fallback>
                <p:oleObj name="Worksheet" r:id="rId4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1" name="Worksheet" r:id="rId4" imgW="9201205" imgH="3628987" progId="Excel.Sheet.12">
                  <p:embed/>
                </p:oleObj>
              </mc:Choice>
              <mc:Fallback>
                <p:oleObj name="Worksheet" r:id="rId4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7" name="Worksheet" r:id="rId4" imgW="9143977" imgH="4581583" progId="Excel.Sheet.12">
                  <p:embed/>
                </p:oleObj>
              </mc:Choice>
              <mc:Fallback>
                <p:oleObj name="Worksheet" r:id="rId4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8" name="Worksheet" r:id="rId4" imgW="9877406" imgH="3248111" progId="Excel.Sheet.12">
                  <p:embed/>
                </p:oleObj>
              </mc:Choice>
              <mc:Fallback>
                <p:oleObj name="Worksheet" r:id="rId4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4" name="Worksheet" r:id="rId4" imgW="10468037" imgH="4581583" progId="Excel.Sheet.12">
                  <p:embed/>
                </p:oleObj>
              </mc:Choice>
              <mc:Fallback>
                <p:oleObj name="Worksheet" r:id="rId4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Worksheet" r:id="rId4" imgW="9163143" imgH="1533493" progId="Excel.Sheet.12">
                  <p:embed/>
                </p:oleObj>
              </mc:Choice>
              <mc:Fallback>
                <p:oleObj name="Worksheet" r:id="rId4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9" name="Worksheet" r:id="rId4" imgW="7258170" imgH="2676391" progId="Excel.Sheet.12">
                  <p:embed/>
                </p:oleObj>
              </mc:Choice>
              <mc:Fallback>
                <p:oleObj name="Worksheet" r:id="rId4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9" name="Worksheet" r:id="rId4" imgW="9648767" imgH="1533493" progId="Excel.Sheet.12">
                  <p:embed/>
                </p:oleObj>
              </mc:Choice>
              <mc:Fallback>
                <p:oleObj name="Worksheet" r:id="rId4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Worksheet" r:id="rId4" imgW="8525003" imgH="3057538" progId="Excel.Sheet.12">
                  <p:embed/>
                </p:oleObj>
              </mc:Choice>
              <mc:Fallback>
                <p:oleObj name="Worksheet" r:id="rId4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" name="Worksheet" r:id="rId4" imgW="8505837" imgH="3057538" progId="Excel.Sheet.12">
                  <p:embed/>
                </p:oleObj>
              </mc:Choice>
              <mc:Fallback>
                <p:oleObj name="Worksheet" r:id="rId4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9" name="Worksheet" r:id="rId4" imgW="9382065" imgH="6486504" progId="Excel.Sheet.12">
                  <p:embed/>
                </p:oleObj>
              </mc:Choice>
              <mc:Fallback>
                <p:oleObj name="Worksheet" r:id="rId4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8" name="Worksheet" r:id="rId4" imgW="8372486" imgH="1533493" progId="Excel.Sheet.12">
                  <p:embed/>
                </p:oleObj>
              </mc:Choice>
              <mc:Fallback>
                <p:oleObj name="Worksheet" r:id="rId4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7" name="Worksheet" r:id="rId4" imgW="9982143" imgH="6677077" progId="Excel.Sheet.12">
                  <p:embed/>
                </p:oleObj>
              </mc:Choice>
              <mc:Fallback>
                <p:oleObj name="Worksheet" r:id="rId4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9066</TotalTime>
  <Words>488</Words>
  <Application>Microsoft Office PowerPoint</Application>
  <PresentationFormat>Presentación en pantalla (4:3)</PresentationFormat>
  <Paragraphs>367</Paragraphs>
  <Slides>158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158</vt:i4>
      </vt:variant>
    </vt:vector>
  </HeadingPairs>
  <TitlesOfParts>
    <vt:vector size="160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181</cp:revision>
  <dcterms:created xsi:type="dcterms:W3CDTF">2017-07-26T08:01:18Z</dcterms:created>
  <dcterms:modified xsi:type="dcterms:W3CDTF">2017-09-06T16:49:38Z</dcterms:modified>
</cp:coreProperties>
</file>